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9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1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0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7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6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2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6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9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9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9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E3C7-C57F-4E78-87F2-BE3B1E99FC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528BE-E8A6-412C-B0D9-60DC1019E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7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83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Reaction Type Flip Book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2"/>
            <a:ext cx="8229600" cy="281939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 will get to use this on the reaction type quiz, so be complete</a:t>
            </a:r>
            <a:r>
              <a:rPr lang="en-US" dirty="0" smtClean="0"/>
              <a:t>! Use the book to help you complete this.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Using </a:t>
            </a:r>
            <a:r>
              <a:rPr lang="en-US" dirty="0" smtClean="0"/>
              <a:t>3 </a:t>
            </a:r>
            <a:r>
              <a:rPr lang="en-US" dirty="0" smtClean="0"/>
              <a:t>sheets of plain paper, make a </a:t>
            </a:r>
            <a:r>
              <a:rPr lang="en-US" dirty="0" smtClean="0"/>
              <a:t>5 </a:t>
            </a:r>
            <a:r>
              <a:rPr lang="en-US" dirty="0" smtClean="0"/>
              <a:t>–tab flip book. </a:t>
            </a:r>
            <a:r>
              <a:rPr lang="en-US" dirty="0" smtClean="0"/>
              <a:t>Label </a:t>
            </a:r>
            <a:r>
              <a:rPr lang="en-US" dirty="0" smtClean="0"/>
              <a:t>the tabs as shown</a:t>
            </a:r>
            <a:r>
              <a:rPr lang="en-US" dirty="0" smtClean="0"/>
              <a:t>. Above each term give an explanation of the reaction, the general equation and an example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91756"/>
              </p:ext>
            </p:extLst>
          </p:nvPr>
        </p:nvGraphicFramePr>
        <p:xfrm>
          <a:off x="2209800" y="3581400"/>
          <a:ext cx="8001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Single Replacement</a:t>
                      </a:r>
                      <a:endParaRPr lang="en-US" sz="2800" b="1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Double Replacement</a:t>
                      </a:r>
                      <a:endParaRPr lang="en-US" sz="2800" b="1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Synthesis</a:t>
                      </a:r>
                      <a:endParaRPr lang="en-US" sz="2800" b="1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Decomposition</a:t>
                      </a:r>
                      <a:endParaRPr lang="en-US" sz="2800" b="1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Combustion</a:t>
                      </a:r>
                      <a:endParaRPr lang="en-US" sz="2800" b="1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6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Reaction Type Flip Book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McCutchen</dc:creator>
  <cp:lastModifiedBy>Ian McCutchen</cp:lastModifiedBy>
  <cp:revision>2</cp:revision>
  <dcterms:created xsi:type="dcterms:W3CDTF">2016-12-05T20:43:10Z</dcterms:created>
  <dcterms:modified xsi:type="dcterms:W3CDTF">2016-12-05T20:44:20Z</dcterms:modified>
</cp:coreProperties>
</file>