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9" r:id="rId42"/>
    <p:sldId id="298" r:id="rId43"/>
    <p:sldId id="297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9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0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0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7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1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1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8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8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6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9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8438-8039-40A8-9AF5-54860F42392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A2599-1FDC-47B9-BE8D-FCC70C01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9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</a:rPr>
              <a:t>Activator</a:t>
            </a:r>
            <a:endParaRPr lang="en-US" sz="5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remember about Newton’s 3 Laws of motion?</a:t>
            </a:r>
            <a:endParaRPr lang="en-US" dirty="0"/>
          </a:p>
        </p:txBody>
      </p:sp>
      <p:pic>
        <p:nvPicPr>
          <p:cNvPr id="1026" name="Picture 2" descr="http://science.pppst.com/banner_newto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67532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Newton’s 3 Laws Examples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Matt Bryant kicked the winning field goal for the Atlanta Falcons football game.</a:t>
            </a:r>
          </a:p>
          <a:p>
            <a:pPr eaLnBrk="1" hangingPunct="1"/>
            <a:endParaRPr lang="en-US" dirty="0" smtClean="0"/>
          </a:p>
          <a:p>
            <a:pPr algn="ctr"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</p:txBody>
      </p:sp>
      <p:pic>
        <p:nvPicPr>
          <p:cNvPr id="5124" name="Picture 4" descr="http://helmet2helmet.com/wp-content/uploads/2010/08/matt-bry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975323"/>
            <a:ext cx="4492625" cy="288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38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Newton’s 3 Laws Examples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the kick by Matt Bryant, the football will fly through the air at a constant velocity, unless acted on by an outside force.</a:t>
            </a:r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Law - Inertia</a:t>
            </a:r>
          </a:p>
        </p:txBody>
      </p:sp>
      <p:pic>
        <p:nvPicPr>
          <p:cNvPr id="6146" name="Picture 2" descr="http://r.ddmcdn.com/s_f/DSC/uploads/2014/07/football-helium-fly-farther0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76800"/>
            <a:ext cx="26384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58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Newton’s 3 Laws Examples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acceleration of the football is directly proportional to the amount of force acted on it by Matt Bryant.</a:t>
            </a:r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Law – a = F/m</a:t>
            </a:r>
          </a:p>
        </p:txBody>
      </p:sp>
      <p:pic>
        <p:nvPicPr>
          <p:cNvPr id="7170" name="Picture 2" descr="https://heavyeditorial.files.wordpress.com/2015/07/gettyimages-454867754.jpg?quality=65&amp;strip=all&amp;strip=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42215"/>
            <a:ext cx="3581401" cy="238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94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Newton’s 3 Laws Examples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baseball player hits a homerun and the ball will continue through the air at a constant speed unless an outside force acts on it.</a:t>
            </a:r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Law</a:t>
            </a:r>
          </a:p>
        </p:txBody>
      </p:sp>
      <p:sp>
        <p:nvSpPr>
          <p:cNvPr id="2" name="AutoShape 2" descr="data:image/jpeg;base64,/9j/4AAQSkZJRgABAQAAAQABAAD/2wCEAAkGBxMTEhUTExMWFhUXFxkaGRgXFxgWGBkgGBcaGBsYGhcfHSggGB0nGxcYITEhJykrLi4uGB8zODMtNygtLisBCgoKDg0OGxAQGzIlICYtLS0vLy0yLS0vLS0tLS0tLS0vLS0tLS0tLS0tLS0tLS0tLS0tLS0tLS0tLS0tLS0tLf/AABEIAKgBLAMBIgACEQEDEQH/xAAcAAABBQEBAQAAAAAAAAAAAAAAAwQFBgcBAgj/xABGEAACAQIEAwUFBAcGBQQDAAABAhEAAwQSITEFQVEGEyJhcRQygZGhB1KxwRUjQoKS0fAzQ1NicuEWJKLC8TRUw9Jjo7L/xAAZAQADAQEBAAAAAAAAAAAAAAAAAQIDBAX/xAAwEQACAgEEAQQBAgMJAAAAAAAAAQIRAxIhMVETBBRBYSIyUgVxgSNCYpGhscHR4f/aAAwDAQACEQMRAD8Aw2iiigAqY7LGLxJmMjzHSKh6nOx6E4gjX+zcmCRoBrqKKvYLotfCMSoLIpIVlBEjLIPI1XuP4nUZBCmRIGh+NOO9LZnIYA6DUwOmtI21mUKs6gglZ0rKEVrbOjKpeNNokuxePNq25W5Bbw5fLekuKcacXiEYAEAtAG8VGtctnMFVrZHu6yPjUet2ZzCSedaRTjK0znk1KOlol8Fg7d63cZy+fUqqKOu58qg7qQY5g7c6mOFcRW1AJf1EACvK8XOz/rLJfMyaIW1++FzD4VpKaltVE6aV2O+BdpMXhgVR3IaAocllX91pAHpFSmK41hbhjHYFGY73cMcjz1Kzr86Vs8PsXbFvEi1cTNdZQhurkYScsMxEQN2MDQ+tRvFMZYtOVTK7AQzWzKT0BI8Y/wA0CeXWpKeOlb5HuI7J2r1tXwmJEN7qXwUPoG5/Kq5xPszi7Mm5YaB+0PEv8Qn6xTjD443EFoORpGUjerNwPFY3EXbVizdRO7t5WJMJC82XXX0opIJTlN7jXsH2WsPb9qxQzJJyJMBo5nr6VKcfXvAptILeXwhVEADlpT3iOMuJh1zi0SrnMUEA6xIFNA8gRPWqSTRpHYSv8Me7lKHUL4xvtzHSoHjuME91aBUAeKTG1TOH4yQxIEKTlPnHKq7ewzOXdIJB2J/Ks5bslx6JDguU2QDBJnMDy8wKgbAS3fOSXWDGkbivF/EMjaSGjxA7T5UlgMQFuKzbA6+VOEadinK4pVwLHHC0T3UyRBJ5DmBWi43s3bu4G14P17oCGOkE6wRWYYzL3hZNs0j51f8Ag3ad2w4722SA3hcAnUcqU3XwKKv5GuATurtoMVHdjxoRIJ2kVKcbv2mZQxymZXLuv8qhMVf728CqwGYAnWd6ZcTuTiCM0SxAPTlV4kq4M8quX/Q7vXsrF1cNDQZ3169aleH4gP4S6AdCdNOVVu5agxv+B86St4zu80KGMSJ/Zg8hVQbgml8jk1JpssuJ4tcfViNPCR5dPhVWxWKJLAW5JO5FPuFG5iRcdgFUNLN68op7ib4F5Sbga1pqo1A0nTrSh6fJCDmlaZo8sJSUTvCiFsW4RZuA52jU5doqObguIxeIItJMmC2yLA3J2mOVWfitm3dZBZIyLAEHxEdSOu9NL4v4MdwjFBeuHK5PIDWfMiKzi5wm9YPS4pRGXG7GJFwoSrZVCA9dKr5wYS3N0FXM6HfQ71YMMmS8FJlbimAWzQV33+Nc7R4bvbWmroQB1hjEemtVi003Qsjd0ytYHgz3WAPgRlZg7CBCiSR1rziL1tbbW1SV1IY+9O0z08qnHxbGx3ZuQLUhRG2sR8ar1yxKM2wE78/SiKcroclpqyKortcpCCiiigAooooAKsvYAf8AMtO3c3Z/hqtVYuwbxi1GXMGVlI6hhB+lDdDSt0WDFNmtKA6hVXYDQxymoTs804hQWgE6jr5Gr12g4JaIzIhQACUiNBzqKxHZ7DrYF62zd6ORPhIPMfCo5uzryYpQSpbEP2g4S7YlVtof1kAACATr19KiOJYR7Ld3cWGHLSavq8VS2cOzawywD5iD+NPu0+MwuUK+CtsG2uTDA/KaeKMpRvo4884wyaXyzLcNcAJlcwjavDqxg5YUnT51eOBYXBl7wNtrbLaZlDaho5a7aU2wOGwl97aLnt28wLhjIAmTrOk7fGqSbBPf7GHFccowuGRIYr3pZWEqMzMBp6H6CovhF6wGPtCM6FYAQhSDIhgYPKdOflV8Ts9Yxdi9ctStnDriCWWJJDXGtoJBzTp8B6Tndnh1xmyrqeQnUz0FGumaOMpvZbjvh2HZ79r2bW9nlEPVfEJJ0IMGR/Ordgyo8eRUbKrOq6Fe8AYDflMR86iuC8DxFgHEnIvhe2PFNwF1IzqP2SBIza77cw/4fwy7Hfi2xtBiGuEFgWO+Y7kydSdJjnWOWaex6HpvQTUJZJ/il32eeJm66gWxKFgGY7DURPlVgbC5FDtFyZGVGCxA3jpULw/i/dd4CwKZiMsb+gpa5xW00lDCjcHT6Vo/xhHSzhi5TySUtv8AkRwuITLKiCSSQ0GKqF7H5cRcddiTS2IxxLsyaA8jy9KUs8AuXArBcs8zseldMvSVKTTtGPuLjFVudvrhb8ML72rkCRdUZCfJht8aZ4vgl5dQA45G2c4P51Z+B8Fw62nGLtk3SSF3UqBzFQNrAtauQl3KZ8OpGk6TFYKcXsgcZckQG3DCCOR0PyrRb972XhGG8M5/EYjQtJk1WOK4u5GRxbuSZkgBv4hTe7cW4q2zce3AiGOdB0jpVmbPfBuIXA5dpYTMmk8Qczh53JprfwV1QIYOp2yNP05VIYPCyqSNDoRGoinG3sgdcigbSoi88lo3qTNspKnlyO9MLWDzh2lYQFmDNlJA5L1NDCJMdneM2rdhlf8AxAYHOdJpzibdosWt6KeUyKhOC207u6zKTMBddB1pXDgL7pIrqcM08cdL+OBRcIydoc2sQ6Ojruv9EUdpe0pvi2hEi20gnf0/KkMTjCqsZ5aes1BEyZPWuXJrupmi08xJfE8YT2m3dQHIoHhPmNaln47kaIkPrPMA/nUEOHlxnQLBBgZhIg86938MrWLd0McwJQr0jn9RSwpVQTbbtnu9caHUEZC5IJGu9MccxywelPLSi4oJbUcq8cVwwFlXBnMflEiKrSoLYLciCooorIYUUUUAFFFFABUl2fxbWrwdWKEA+IAEj4Go2lsM8H4UAaPZ7cXQy53FwFcrEoAYPSqtxridy45CkhQdANqRsccdRlGWAI1RTTv9MXZ1CGY/YWq02N5XVM9ZWvWrVotF0EgSeR29IqXXjoRbdq4udhIfoDsINQ2HusXJZgrMJmAT6DpSeMxotmFCtIMl1k1CdXHsUo6mpv44JviuKsXGysrqwHvLGs1EXcQbaZEnUnMTvTLB8V7v9hW1nxCfhTg8cU74e18j/OhRqNGsM0oSclyzXvsPYNw/Eo9vPb9oIYBcxIayoPhGp5bUdpPs4sjNewTQ8z3V4MgPkjsoPXRpnqKffYjxBbmDZEUKUusGjmSFYN8jH7tahIilSZnqdnzinA+I4i6LTC4qgjOWAGUTqAx1JiYUH5VrmGx4tW8tzJ3QUhgyjJlA1IH7Om68vSKkOL8Ew1wybNsNyY21IPrpWe8a4zhUS/bfvAtp+6uWspIIJKSFP7EgiRA6QTJhquCnKeTbfYzO2VuM3sysy5mZbZ1uASYj7wiPPr1p3wnhL4osrL3SroSQQ/pB/Oo/iHDnw1wXbWbuW8Vp9YKtqAT5Agf+atPCL6YpMpdlflBgj0PMeR/3pzzUtuCseHVzyhq3ZGx7iXnzRuwEVzEjEWbBw7IPcLLcVhELznkfKonGYi/h7z27/eAr7oDDadGDR4gdfzggivGI4oLoyr3pynXMQwUEjXTb1NdGLLkgt3aMZqLf4qiwW8XirKquI8QYAgXMrz5SNfrVexmNwtwkMj2nDHxocyx/pO3wq24LLcCJcVLkNpmEsPTpUbxR7D4i4i2LCgHKpKyWI315VlquVol7bMrWIw0+5cW7AO3haPMUwAOuYR61ZR2UuC29423a2p8Rt5fCBvpvpTAY7D5Sma7B3zBT6edWBFYC0ZBD5ZbcHUa71N2r8XCoYsNwTTHiHs4a13TNly+ORqD5D0r0L9lTmS62aNJSqi9LsUlqQ6xzh7pDbgVB8VILaaaxUhhsRbbxXLmVjM+GR5V32LDOwnEbnUlSN6rJPUKEdIy4XjjbVlgMDGh2pf21ekUNgrQuvbF5cqnwudm+VJYrDIokXFfWIE/Oqj6icUknsNwi3Yq3EcuqQTzBEj5U2x0lsxCgkAwogDTpTkcLUjS/bHqYpT9ESlx+9Q5FzQGknyFRPI5u2NJLgigKeA/qjA0Bj89atHZv7McdjLQvIFt2iJVrhgsOqoBMeZiq7j+DXLN18O7LmQ6mfCZ5iljmosbVkeKl3wjvgTcA0ttB+f8AvTRuGuNMyc/2hypzjXNm0bDe8VLSp8JDRofPSicrQ4bMrVFdNcrMYUUUUAFFFFABS+GAJMzsYjrypClcO0GgBdFqW77JB0MxPWBSD27fdBlLZ82o/ZiPnM16xiDIj51JP7IPiHLUctq0v8KRKtST6Frdm9eZ7lq2zhYJyDVRyOnoflTY4F7niza5STm0IjlS3BeL3sMWazcKFhDaAgjzB9TXPaWK5WJgSQRvrvrzrKqLlJybb+SJig10muGmI2n7DGY2MUq7o6uB1LIQw+KovyrVuHcXR1GuvMHcfCsN+xHjrWcTdsEfqr2WToGVwDlKnmTtHp1rSbzt7RmUd6QfGQuV8msPlXw3Vk7gAgyDqKhui5xezqrX+2xbcWucaGAef5H/AHmsi7ScOxNnGXP1gPfeABk0Iuhy2VtfcFsXD1PSa1XCYxIALDK2x6T16Uw7U28OO6a41tbhJS0GPjbNuqjc+6CY6Un9EwlRnXbbB5MATbGXuXEoIylHYgKNPdyuvoVI5VmmD4n3bZhv0Fap2/uFcDcQSGuvbtx/pbOSByEEis84Vwq2H/X3CLZGuVVzjpGb+VKEdSpoNel2icfiGFv4dWxSNcuD3BbIVgA0NmPLMBEbaSN6uqPYuYbJh7SJYuJoFXKSNpPnI+lUccHw1w20wTPmLlWe8RPiAyhUUSTp5CCZ5UlgeKXMG12yLi3FBMFgQsxqQJ0nSuyOOLhphyvgynKWrU/kQxWCdGVgxaCZC+FiPI9aheMcL7si8jO1m5qGb3g06qfOrPwPFNindm7tAIHhafeOpjfTSm/ajiLG29m0wFm3cCCMsHKuYkaTJJNY6aRTk29yv8N4liraXRZY5bgyvrJjynb1pnxjgl2zd7u5lzZVPhYOPEJGo5+VSXBMddt+6++wgHn6VN3+N4rndYc4yoOf+miPIN0VK5YiJEaUwxikHyq9cR7SYk2XU3iZWPdTnp92qGFO1XPLqVUKMa3EZrk0pctkbgj1EV4ioplhNe7YrgFLYfY1UY2xN0JIpJgUow02Ncwzwdpp/d0tAxu1SBfMB9rV61hxZWz4gsTOmggaVnuPxj3rjXXksxkmKkVUxsPlSOHtgFtZ/wDNJRrgZGdy8FgrZRzjT50k7SKtJsMy5BcCqQDE7kdelVvGWwrMBrBInkaqTjdRYaWlbGdFFFSAUUUUAFFFFABS+FAnWdqQqb7I3rSX815C9sI0gHKeQkHqOlNVe4nwJYnFhogBQABA/Gpq3esJaCZO8dtyQNJ5CvfFxgnb9Sl2D94LmnkBlJmrrw3sa2Ft279xGTOozBoLIdd+hqfUaYRW9lYZanT2MxxeGNsgEEZgGEyDHnXvh7+MCrX9oODzZLiCSshuZIJ0P0qn4NfHUp6oWbY0oZl/NHeJYWH02OtM2tkVI4+5JAjYcqa3dq2hC4WT6ulnko8WTnZ3FtZyugBYXA+uxykQp8tPrW14a5bxipds3UDHxL48l620AMrD9uNBMSRGuwr55tYpkJjbpW/dkvs9w+K4fg3xav3gU3FAbKF724bg8Mble7Bn7orHRvvwdGbPiyYIJL8o7f0G/aXG8UweFut3Vm4WYfrgC2UEQT3Z0JJ66SdjWOYzit27d769eZ7kKM7GHAUAASIy7TA8zvNfTHaLguHuRmtrmeVnKIPhLGTHRTWRcV+yq4uIDK6mwW/zFjrIUwvoJ51EcqhKmcrx6laKA+LLsJckkgSSTvQgY6e75ty+FTPaTs1dwuLFsKupLWwukgGdjtBga1E4vhd4szuy94WlgWg6/SujzNmWlC9g90+e3ccMNnDFGEiDEHSmV+4JZTmZmM5y07nWR+1z131qydlL2GSzctX1cs7GWUBlACwBO+5NL2ez9ow1i4rkGdTDDyih2uGCZL8A7RWLtke04dEuWiLa3rSd27Jl0zKBB13Hx0qJ4pwNltXDYyYjDu5cZCRdQjcFN49J9KjsbbxAud2QZZtPj0p7wfg/ErDmcO7IMxGVrciehzVzPFkvVB/0fH/hrGePif8AmVSzicnuIcy7ydd+h2pS7xpnMuJMRryFat2Ufh2OtmzjbCrfBjODlYdDnEEHyOlI9ovsZfV8HdW4v3HhXHo48LfECqhkv9Spkzir2doyy/eZhER8Zrzw3Am47ANECT/IVYsP2Nxouxdwl4KN/CYMDYEda5j+F4lCcuDu24M6Wngx1MV6UfSxljc09/g5/LU9LRE8Xwz93BVoSZLCJ1qvirTxK/duIEdGQETqDqRVZu2ypIO4rCXkktU0bycFKoOzxTjCrO2pPKkKf8JuBLiOdldSfgQaeONyIk9hFJQsjKVJ0MiCIM7U8uXCEC5DprtTvtDjVvYq7dX3XaR8gPyr3hsZaJRWUgRBJbQHr6UvF9i1kxhuzV9ravpJUGJ8ppmnCxZBN8jNyRT9WPKrriOOWFw8WnV3ChRBmNIms34niTmMmSazyVqUYnpekxRjilnyq18I8Xr2ZmbRRGijoKZ4xVyFlnoQeVeTiD0p1xPFK1sQoUxGlXOMVwcUZXdogaKKKyEFFFFABRRRQAVZOwS2faHbEAtaSxdZgJ1gCBp51W6s/wBnzWvaWS+QEuWbiazqWGg0poGXzs1g0tsmKt27QUeILcJZgCDEcgRyq/4i93qyTIIB18xI0rPWxwW2qW8mcDUtbJ2yxA1BMk79POm9jtxctYprDlGthwrECDooUmdtI+lcWXDOQZFB/oLbjMEjW2LYcXmUSADkaBOin8jVeu8Iwpw7Yk2bygAnJcQC58CKnB2kwwAy3rckakuBp5CKQbtBaY63rJWI/tB/KtsE8+OGlxtE48cG7cqZnWHtYa9mORkAEyXLaU3Ps43sOehNwgfhVnv8Cw7O5TFWkRzJUOsjqAelKWOB4IBrbYklSREXbcD/ADQV/OuvW62X+hDW+7KVdazkA7nxQQxzHX0HWvrXh7oyJl2KqRB5QIj4VhPDuyfC2Re8xTi4B4sty3E+Wm1W/hfGkwtu3asXDiAkKhZgWEkBUJXcQemymscs9Mbo1xx1SpM0Li6j9UxE5bq/9YNr8bgpvjgCpH0plc4z3uFe4Ekp4iJG1tg5P0+dO7niYGNTIjaB6Vy5JKVNG0U4tpla7WcG9ow8opN5AWtEEZiwEhZOkMPCfUHlWU4TtJZcxct5Bvm97X5VujMQSI2OlYt9rHAxYxS3UQKl8EnLoO8DePTYSGUwOeaurDFS2Zzz2K/i8ThwzG0bvi30UD4TTM4oAyGf4hZ+dM2q/dmOAWbVtb9+33jFlENoq59fjArseKMUZ6mVAXrbkFrl+Rrup/OgW7UyL+IB9f8AetRIweIK2RhVBf3WhRAy5geo0FZx2j4X7PdyicpmJ3EGCPOlCMGDbF7HEcOhBU3gTAYqEEjmdatvB/tHTDeAXL11Pu3FWR6MD+NZmwrxc3NZZcMOCoSZ9H8M7TYXH2otNJ5qXNu4voRqPWq/2j7FcRWXwXEcQyRPdOwZh/pc+96HXzrEsPfa2wdGKsNiDB+daJ2c+1m/aQ28QpuCIDrAb4jY1yePJjf47o2uMuSNtcc7otaxZbvF0M2iGB89YNRPFTgr7hzddNI0s/U61G8f4l7TiLl4LlDHQEyQAIEnmeZ9aj669cpKmYeNJ2iRvcOwo92+SPO0f50WOHYef/Uj0Nth+dMCfD8T+FeKaengdX8ktxjEWQtlEVTlJLEbEHlO9N+KYyy7WciQqrDaRNR1w0mHpqKfyK2WFuLKCosIo8ENmXmRH4c6jMZaBBbflPp/vNMu9jUVI4HD3LpOUaNy5edYyjplaO3Dm1R8c3tuRarrSmLRQgI319KX/Rt3NGQ/CvPE8K9tBnWM0lfhofxFb7aWcfyQ1FFFc5oFFFFABRRRQAVL9mrwS6xJA/VtEmNdNAeRMEA+dRFS/Zc3Fvi5at96bas5QiQVAhpXmIO1F1wBcuH8RBcG42VJGsLG8ESpO4A+RqtYzDsL113HvXHM8jLE6HY708wnZ/E3762LdspmZRmObukzS0E7aCYEzpU5ie1l209/DMq3cOA1lbdwaDKcoeYnNpPxrXBHVLVRE/xVIqrzCzyUcq8zWp9nb+Lu8PwRt3UDd+Vc3MgzW1JGXUeIxG2tNsA1uxxTG4gKUsWgqsmWAzXCoGh5TmauzymNGazXJFafwZhg8ZxC3cg4ZQtzKQIy3nAzD90x+7SHDuFHBPikER3+E7toBlLl07T5Er8KXlCjOA9T/YhM+NtISQHJUkGDGVjoeW0T5mrJ25u2sFdvi2gOIxOpYqMtq3GWEERmMEk8vlVQ7NYrucTaucluLPoTB+hNRmevEzTH+M0z6Ns8Ot2ME6WkCrkJ5kmdySTJ+NSxtAEnmeZ3/wDHlUEuML4bETOlpzz5KTvU3jny615MWnBM6ppqbTItjNwjqaR7ddllxuCeyAO9UZ7R6OoMDyB1U+TUyw/EFa8wBkq0H8fzq5qZE+VbwdboyaPj5huCCDsQdCI0IPQ1qPYrj9u6gttcVbikGH6gZZE7io37X+y7YfFviLaHuLxzFgJVLh99SQPDmMMJ3LGpXgWGwYwlgXPZywTOc2Qmf2mPOddq75yUopmFUyaxFrD2JvM9oFTIOg+s1lXafi4xF3MpJVZAJ5yZJ8hWguMArZYwxBy6+EwDJ39F+tZ52vNr2u4LIUWwFAyxBhRJ086nEtwZEtSbb10mvJNLNyVE5XKDRWJYUUTRQB3kPU1wV07D41ymIRvb0mKUvUlUlHGq99lrgODQZRIa54uZE7elUNjV37MJGEVoIktr130FNEyPOAu/rjUf24ckW500bT4in/AEm4XPMGPnH5VB9sLpN5hyRQPzP40XsBWqKKKzLCiiigAooooAKecNjMZ+6Y+YpnTnAuA0noauH6lYnwan/wAWG3hMPcib4u228nFoMjyeRgj4mo7jacNv3LmITFXLZeWNk2SxDHcBtoJqnHFDbNoOWtc9oWuuOiPyZNNl0wmNwdzAYbD377Wns3muELaZyZJgAjQHXennajtyHWcG723d5uHKAcqKEQEkEGdW8qz84hf6FcN9f6FF475FpZfuL9p8PewrksfabuGt2rgymCyXJnNtsWNe8B2vtNg7Nm+T3tq9Zk5Sc1u3cDgz1AkRvpWfDEL/AEKO/H9Cl/Z9jpl4452gw+LXEpdYgpca5hbmUkkE62mG4B3E9fKqlaEhvSu4LCtc1EKv338K/Dm3wBrQ/sy7M4HEXblu873XVQ4QHIjLMNp7xgkc9ZpZGljtBFbmtXkT2FykkHDEBm0Yg2tCVjQnSdtaccfeF9dP5mvPFb6i33asAxKKqdZcQpHJYGvQTUF9o2NNvCXWWe8KFVkzq/hBHkJJ+Febaa2OndMxU9ormHxdzEqwIuXWYqGBDAscu2xCwJr6E7Icft4zC271ozIgjYggwQelfMtrgl07KKv/ANlmIu4O8yXwBYuAsWJ8NtlWc5HMFRl56hdKuU49k6JdGwdpOCpisLdw1yIuKQDE5W3Vx1IYA/CvlTGWjbuPbdYdGKsOhUwfqK23jP2x4dQVwlprvR3m2p89fER5QPWsvx91+IX3vOUW88FgAQpAEAqNTIAA16VvBzim1wQ0m6K73w6Gud95H5VYT2Yf74J6ZWrqdl7pP+1R7tfuNPby6IK0SQSFJAEnyFJG75H5VaV7M3lDBTGYQRprrNA7KXo5VEvUxfLGsE18FV7zyPyo73yPyq2p2OvHmK9f8GXPvrU+eHY/DPoqHeeR+VHeeR+VXEdjH/xVrj9inG95PrR7iHYeCfRUDd28Jr1YBdlRVJZjAHUmraOxrf4q/I17w/ZQ23W53hzqZUgaCmvUQ+WHgn0RmC7M3c57yyxyj3YmfIEaU67Wdkylm3ftJl0OdJiIEzVja/i//csPRV/MVG8S4VcvKFu4i64BnUjc+g1q/c4qoXt8hnBQxsa0MJ3WBtak5bMweRbWB86ar2St/fY/vGpC/wAPJtdyT4NpG9Zr1EBv08yL7Ij9VnaRvr+8SY6VWeN4rOzkjUsTPOKu/C+HmyuRWBWZ1kmojjXA7S2rrgeIKTMnrNPzwdJC8E1bZRaK6a5VkBRRRQAUUUUAFSnZ3A99eyZgvhYyddqi6tv2YoDjgD/hv+FRklpg5dIaaTt8Er/wkP8AGA/dNev+E0/x/kn51o/safdH4V5ODQiPzPKvK9++zTy4OigJ2Qtne8fgBSw7H2pjvW+QrQltpbsYq9kDPaw1x7YIkSqnWOZHnWUcUxmLdUv3LjXUy5MwgC2TqyFQAFk6zGunoO3BKeVanKkPyY/7sR1jODYOz791ieiwT/IVDm8in9VbA/zPDt8oyj5V5wWCu37ht27bM+5BBGUdWJ90etWzh/YAkTfvkH7toDT99gZ/hFdM/U4cC3e/3yc85XyVFsQzElmLHzNO+BcRu2byXMOX71eVvViDoy/EdfWr1hexWCQyUa4f87kj4qIB+VTeGwVq2Mtu2qL0VQo+grhy/wAUg+LYlOKIHh96893vrZZbgmL73CD5hg2YsOogjyq0Y2wmKRRisYHKmTkQIs6jb4mkltKNgPgBXoIOmlcS9Wl8HTL1UX8CeG4LghteOnWKdDA2f2b+3kKRCjp+FdCil7tdE+6X2Zz257MezMb1hhcssZYD3rZ56fc8+W1VexfKkMphhqCK20qIiNOc7VmfbDsucOTesibBOo52iT//AB06bV6Ppf4gpvRLn4MXOMnsWTspxuzimFu8xs3I30KsRuBp4THrz8qtP6Iw/wD7jX1H8qxrhOJe3dS7ajOpOjbQQQQfgTWo8B4wuJUwDmQLm8OUAsDoASdoPM8jzgR6qPjWpR2NvcSiiUHBsMdPaR8aDwmwNsSv8JoFEVwe6/wk+8fR4ucLtcsQD+41MrmGVYy3Mx1/Yb66VIhT0FAQ9Kn3D6D3suiE7pjtP8JH5UoMGfX4VK69K5r5UvcPob9dLoijgm8/6+NJPgX86mYPSuNPSj3Euhe+n0QpwLbAfM615OBuT/vUyQa8GetHuJE++n0iGbAvyH1rwuCcbgfOphwetJOT1p+4kD9dPoivY2OpA+dRnaXCMMLeMAQh86srMetQ3ak/8pf1/uzW2LNJzS+0L3eSWzMerldrle2MKKKKACiiigAq2/ZlcC40Ftu7fmBy61UqsPYcn2nRS3gfQROw6kVGRXBp9FRSbSZstzHpMgjpGcGvQ4yo0Akb6FZ+ZWq7ba5ysnTnmUDy0n+prt65ckRh2M76qI0397y28zXleGC4R2eDH0WbAcRR7qqyAh5Qnwkxd8DAGOhPPkKr/EOz1rDLiLh1trhbhIVm8bI2VX6fDkdDqCKSVnBDd24IM7DSPME8x0invEMWr2rqNZud3fY96LWYNbzQxdFbcMRLBZByrI5V1enainFmeXEo04jTsji1sWl8LnvkVy06zHuEjllIifPrU3+k01ORgPM/7RMVXkZbKIiJcI7vSIfQHLqwVTOkxlB120NdONXc23Hqmu3WufLjjKTbRccONq2if/SS/cPz/wBq6eJDTwc9fFGm33agV4ih0Gf+GOf4UqMSD+w3lAH5kTz9Kz8MOi/Bj6Jh+Krytnnu/wDJa6nE1/aT5PH/AG6cqiu8Yj3Sp88s9OR0rzlbkpgeY/8AtrR4odB4MfRLNxITHdn+Mf8A11obiQ5WwOsuD+A0+tRS3G18J03GYA/Wen0r012P7t9OeZafij0Hhx9Epb4qOafJt/Tw/Sj9IKQc1uVIiMwMzoQRlM1E3XuclPoWUfl1ApG734AZSo9IPxHKfhTWKInhx/tKj2j4X7NdFy0CLLnRSZKGJykxqOh+FeuA8Qe1fDJcCd5CMzKXWCwGYoDJy7/DzNXDBYa3eY2sYXFgqZyrEERlgwSDOuk7Uvwjs7wvD3++/SDuEJyplCkEj70TOu6gROkV6EJqUdMjmy4qeyLDh7GJb+4RgPeZbnhGkz4gGA23HMbUNavhM5w8KBJJMTHMAmT8Ki+I9srdpz7LaZy5/tm/u9fCFlNhLE+GSSSTJmoo8ZxGIKlsQSq5lJzQTpoCkAkamCT5naufJiw/CHjxXyibHFQR/ZD4E/y/OurxMRraf+L6xB0qF9m1EXnjzPr50HBnmzkeWulYeKHRv4Mf7Sa/SgB/sz/FA+cV5TiqkTl06i5H/b/UVGjAv+y5jzGw6kUp+jX+9mgdIHLnOlHhh0Lw4+h03F0+7Mf/AJD9Dkrh4op/u/8A9kz/ANGlM72EZQSBI84HSBBOkztSfduAJssNJ1gfCh4YdB4MXQ6fi68rZ8/HPy8FeTxe2T/Zt/H+fd0zZAYJQ+oEjXXkI2r1aw89APPSjw4/2h4MfQ8XiaEyLLEcv1qj/wCP8qTfiFsb2yP31P8A2imtzBgSM2kfs+WtJtZtdSPrVLDDoTwY+hw3FbWggzGviU/IcuVQ3aPiKNhb4gglDGxp7ct2/vMdOgjfn8qh+0aoMPdjMTkOvhj+tq0hggpJpESwwStIzM1yu1yvROYKKKKACiiigAq1fZv/AOtXWPA+vy86KKjJ+hl4/wBS/mauoOwzEegH0mhLW/Lpoo9TvrXKK82kejbFAZ+8PMf1pXu7ciYLk9DH9AVyimIbXGOujCehH0/rnS5vT0BjqOflz9KKKkZ7F0FYZjI58vkf50pbtIZJf/oE/jHxoopoTOrYtFRJXzkAEaajST5Vy3YtLpI200HLlJMn1ooosKORZ2JBj030/wA1KhcPsUzAjeQPgQQR9aKKLBxFSMJIlX/iX4Qctee6wh37318Bjy1XqPSuUUahafs93PYm0zXpPQW/rI061wW8CfeW8f4Pyoopa/orR9sbYr2MH9VbaOeYAmTSJv2fujbYp9PPSdK7RRrsejbkT9qsLrufQjfrA1rvt1qB680n8qKKLFpONjk67+RP1j89Io9qXfTy6n8KKKephpPD4vbUmTI5AR1r0cadR4POFAPkJ3oopqTJ0oaOGMEQeZjz102/CmLuJiGA2mIiOtcopoED3F5beUfypLOv06a/P+dFFWNjVrojbUf0YFMO0A/5e7/pO5/rrRRWkFujKb2ZnFcoorsOEKKKK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MTEhUTExMWFhUXFxkaGRgXFxgWGBkgGBcaGBsYGhcfHSggGB0nGxcYITEhJykrLi4uGB8zODMtNygtLisBCgoKDg0OGxAQGzIlICYtLS0vLy0yLS0vLS0tLS0tLS0vLS0tLS0tLS0tLS0tLS0tLS0tLS0tLS0tLS0tLS0tLf/AABEIAKgBLAMBIgACEQEDEQH/xAAcAAABBQEBAQAAAAAAAAAAAAAAAwQFBgcBAgj/xABGEAACAQIEAwUFBAcGBQQDAAABAhEAAwQSITEFQVEGEyJhcRQygZGhB1KxwRUjQoKS0fAzQ1NicuEWJKLC8TRUw9Jjo7L/xAAZAQADAQEBAAAAAAAAAAAAAAAAAQIDBAX/xAAwEQACAgEEAQQBAgMJAAAAAAAAAQIRAxIhMVETBBRBYSIyUgVxgSNCYpGhscHR4f/aAAwDAQACEQMRAD8Aw2iiigAqY7LGLxJmMjzHSKh6nOx6E4gjX+zcmCRoBrqKKvYLotfCMSoLIpIVlBEjLIPI1XuP4nUZBCmRIGh+NOO9LZnIYA6DUwOmtI21mUKs6gglZ0rKEVrbOjKpeNNokuxePNq25W5Bbw5fLekuKcacXiEYAEAtAG8VGtctnMFVrZHu6yPjUet2ZzCSedaRTjK0znk1KOlol8Fg7d63cZy+fUqqKOu58qg7qQY5g7c6mOFcRW1AJf1EACvK8XOz/rLJfMyaIW1++FzD4VpKaltVE6aV2O+BdpMXhgVR3IaAocllX91pAHpFSmK41hbhjHYFGY73cMcjz1Kzr86Vs8PsXbFvEi1cTNdZQhurkYScsMxEQN2MDQ+tRvFMZYtOVTK7AQzWzKT0BI8Y/wA0CeXWpKeOlb5HuI7J2r1tXwmJEN7qXwUPoG5/Kq5xPszi7Mm5YaB+0PEv8Qn6xTjD443EFoORpGUjerNwPFY3EXbVizdRO7t5WJMJC82XXX0opIJTlN7jXsH2WsPb9qxQzJJyJMBo5nr6VKcfXvAptILeXwhVEADlpT3iOMuJh1zi0SrnMUEA6xIFNA8gRPWqSTRpHYSv8Me7lKHUL4xvtzHSoHjuME91aBUAeKTG1TOH4yQxIEKTlPnHKq7ewzOXdIJB2J/Ks5bslx6JDguU2QDBJnMDy8wKgbAS3fOSXWDGkbivF/EMjaSGjxA7T5UlgMQFuKzbA6+VOEadinK4pVwLHHC0T3UyRBJ5DmBWi43s3bu4G14P17oCGOkE6wRWYYzL3hZNs0j51f8Ag3ad2w4722SA3hcAnUcqU3XwKKv5GuATurtoMVHdjxoRIJ2kVKcbv2mZQxymZXLuv8qhMVf728CqwGYAnWd6ZcTuTiCM0SxAPTlV4kq4M8quX/Q7vXsrF1cNDQZ3169aleH4gP4S6AdCdNOVVu5agxv+B86St4zu80KGMSJ/Zg8hVQbgml8jk1JpssuJ4tcfViNPCR5dPhVWxWKJLAW5JO5FPuFG5iRcdgFUNLN68op7ib4F5Sbga1pqo1A0nTrSh6fJCDmlaZo8sJSUTvCiFsW4RZuA52jU5doqObguIxeIItJMmC2yLA3J2mOVWfitm3dZBZIyLAEHxEdSOu9NL4v4MdwjFBeuHK5PIDWfMiKzi5wm9YPS4pRGXG7GJFwoSrZVCA9dKr5wYS3N0FXM6HfQ71YMMmS8FJlbimAWzQV33+Nc7R4bvbWmroQB1hjEemtVi003Qsjd0ytYHgz3WAPgRlZg7CBCiSR1rziL1tbbW1SV1IY+9O0z08qnHxbGx3ZuQLUhRG2sR8ar1yxKM2wE78/SiKcroclpqyKortcpCCiiigAooooAKsvYAf8AMtO3c3Z/hqtVYuwbxi1GXMGVlI6hhB+lDdDSt0WDFNmtKA6hVXYDQxymoTs804hQWgE6jr5Gr12g4JaIzIhQACUiNBzqKxHZ7DrYF62zd6ORPhIPMfCo5uzryYpQSpbEP2g4S7YlVtof1kAACATr19KiOJYR7Ld3cWGHLSavq8VS2cOzawywD5iD+NPu0+MwuUK+CtsG2uTDA/KaeKMpRvo4884wyaXyzLcNcAJlcwjavDqxg5YUnT51eOBYXBl7wNtrbLaZlDaho5a7aU2wOGwl97aLnt28wLhjIAmTrOk7fGqSbBPf7GHFccowuGRIYr3pZWEqMzMBp6H6CovhF6wGPtCM6FYAQhSDIhgYPKdOflV8Ts9Yxdi9ctStnDriCWWJJDXGtoJBzTp8B6Tndnh1xmyrqeQnUz0FGumaOMpvZbjvh2HZ79r2bW9nlEPVfEJJ0IMGR/Ordgyo8eRUbKrOq6Fe8AYDflMR86iuC8DxFgHEnIvhe2PFNwF1IzqP2SBIza77cw/4fwy7Hfi2xtBiGuEFgWO+Y7kydSdJjnWOWaex6HpvQTUJZJ/il32eeJm66gWxKFgGY7DURPlVgbC5FDtFyZGVGCxA3jpULw/i/dd4CwKZiMsb+gpa5xW00lDCjcHT6Vo/xhHSzhi5TySUtv8AkRwuITLKiCSSQ0GKqF7H5cRcddiTS2IxxLsyaA8jy9KUs8AuXArBcs8zseldMvSVKTTtGPuLjFVudvrhb8ML72rkCRdUZCfJht8aZ4vgl5dQA45G2c4P51Z+B8Fw62nGLtk3SSF3UqBzFQNrAtauQl3KZ8OpGk6TFYKcXsgcZckQG3DCCOR0PyrRb972XhGG8M5/EYjQtJk1WOK4u5GRxbuSZkgBv4hTe7cW4q2zce3AiGOdB0jpVmbPfBuIXA5dpYTMmk8Qczh53JprfwV1QIYOp2yNP05VIYPCyqSNDoRGoinG3sgdcigbSoi88lo3qTNspKnlyO9MLWDzh2lYQFmDNlJA5L1NDCJMdneM2rdhlf8AxAYHOdJpzibdosWt6KeUyKhOC207u6zKTMBddB1pXDgL7pIrqcM08cdL+OBRcIydoc2sQ6Ojruv9EUdpe0pvi2hEi20gnf0/KkMTjCqsZ5aes1BEyZPWuXJrupmi08xJfE8YT2m3dQHIoHhPmNaln47kaIkPrPMA/nUEOHlxnQLBBgZhIg86938MrWLd0McwJQr0jn9RSwpVQTbbtnu9caHUEZC5IJGu9MccxywelPLSi4oJbUcq8cVwwFlXBnMflEiKrSoLYLciCooorIYUUUUAFFFFABUl2fxbWrwdWKEA+IAEj4Go2lsM8H4UAaPZ7cXQy53FwFcrEoAYPSqtxridy45CkhQdANqRsccdRlGWAI1RTTv9MXZ1CGY/YWq02N5XVM9ZWvWrVotF0EgSeR29IqXXjoRbdq4udhIfoDsINQ2HusXJZgrMJmAT6DpSeMxotmFCtIMl1k1CdXHsUo6mpv44JviuKsXGysrqwHvLGs1EXcQbaZEnUnMTvTLB8V7v9hW1nxCfhTg8cU74e18j/OhRqNGsM0oSclyzXvsPYNw/Eo9vPb9oIYBcxIayoPhGp5bUdpPs4sjNewTQ8z3V4MgPkjsoPXRpnqKffYjxBbmDZEUKUusGjmSFYN8jH7tahIilSZnqdnzinA+I4i6LTC4qgjOWAGUTqAx1JiYUH5VrmGx4tW8tzJ3QUhgyjJlA1IH7Om68vSKkOL8Ew1wybNsNyY21IPrpWe8a4zhUS/bfvAtp+6uWspIIJKSFP7EgiRA6QTJhquCnKeTbfYzO2VuM3sysy5mZbZ1uASYj7wiPPr1p3wnhL4osrL3SroSQQ/pB/Oo/iHDnw1wXbWbuW8Vp9YKtqAT5Agf+atPCL6YpMpdlflBgj0PMeR/3pzzUtuCseHVzyhq3ZGx7iXnzRuwEVzEjEWbBw7IPcLLcVhELznkfKonGYi/h7z27/eAr7oDDadGDR4gdfzggivGI4oLoyr3pynXMQwUEjXTb1NdGLLkgt3aMZqLf4qiwW8XirKquI8QYAgXMrz5SNfrVexmNwtwkMj2nDHxocyx/pO3wq24LLcCJcVLkNpmEsPTpUbxR7D4i4i2LCgHKpKyWI315VlquVol7bMrWIw0+5cW7AO3haPMUwAOuYR61ZR2UuC29423a2p8Rt5fCBvpvpTAY7D5Sma7B3zBT6edWBFYC0ZBD5ZbcHUa71N2r8XCoYsNwTTHiHs4a13TNly+ORqD5D0r0L9lTmS62aNJSqi9LsUlqQ6xzh7pDbgVB8VILaaaxUhhsRbbxXLmVjM+GR5V32LDOwnEbnUlSN6rJPUKEdIy4XjjbVlgMDGh2pf21ekUNgrQuvbF5cqnwudm+VJYrDIokXFfWIE/Oqj6icUknsNwi3Yq3EcuqQTzBEj5U2x0lsxCgkAwogDTpTkcLUjS/bHqYpT9ESlx+9Q5FzQGknyFRPI5u2NJLgigKeA/qjA0Bj89atHZv7McdjLQvIFt2iJVrhgsOqoBMeZiq7j+DXLN18O7LmQ6mfCZ5iljmosbVkeKl3wjvgTcA0ttB+f8AvTRuGuNMyc/2hypzjXNm0bDe8VLSp8JDRofPSicrQ4bMrVFdNcrMYUUUUAFFFFABS+GAJMzsYjrypClcO0GgBdFqW77JB0MxPWBSD27fdBlLZ82o/ZiPnM16xiDIj51JP7IPiHLUctq0v8KRKtST6Frdm9eZ7lq2zhYJyDVRyOnoflTY4F7niza5STm0IjlS3BeL3sMWazcKFhDaAgjzB9TXPaWK5WJgSQRvrvrzrKqLlJybb+SJig10muGmI2n7DGY2MUq7o6uB1LIQw+KovyrVuHcXR1GuvMHcfCsN+xHjrWcTdsEfqr2WToGVwDlKnmTtHp1rSbzt7RmUd6QfGQuV8msPlXw3Vk7gAgyDqKhui5xezqrX+2xbcWucaGAef5H/AHmsi7ScOxNnGXP1gPfeABk0Iuhy2VtfcFsXD1PSa1XCYxIALDK2x6T16Uw7U28OO6a41tbhJS0GPjbNuqjc+6CY6Un9EwlRnXbbB5MATbGXuXEoIylHYgKNPdyuvoVI5VmmD4n3bZhv0Fap2/uFcDcQSGuvbtx/pbOSByEEis84Vwq2H/X3CLZGuVVzjpGb+VKEdSpoNel2icfiGFv4dWxSNcuD3BbIVgA0NmPLMBEbaSN6uqPYuYbJh7SJYuJoFXKSNpPnI+lUccHw1w20wTPmLlWe8RPiAyhUUSTp5CCZ5UlgeKXMG12yLi3FBMFgQsxqQJ0nSuyOOLhphyvgynKWrU/kQxWCdGVgxaCZC+FiPI9aheMcL7si8jO1m5qGb3g06qfOrPwPFNindm7tAIHhafeOpjfTSm/ajiLG29m0wFm3cCCMsHKuYkaTJJNY6aRTk29yv8N4liraXRZY5bgyvrJjynb1pnxjgl2zd7u5lzZVPhYOPEJGo5+VSXBMddt+6++wgHn6VN3+N4rndYc4yoOf+miPIN0VK5YiJEaUwxikHyq9cR7SYk2XU3iZWPdTnp92qGFO1XPLqVUKMa3EZrk0pctkbgj1EV4ioplhNe7YrgFLYfY1UY2xN0JIpJgUow02Ncwzwdpp/d0tAxu1SBfMB9rV61hxZWz4gsTOmggaVnuPxj3rjXXksxkmKkVUxsPlSOHtgFtZ/wDNJRrgZGdy8FgrZRzjT50k7SKtJsMy5BcCqQDE7kdelVvGWwrMBrBInkaqTjdRYaWlbGdFFFSAUUUUAFFFFABS+FAnWdqQqb7I3rSX815C9sI0gHKeQkHqOlNVe4nwJYnFhogBQABA/Gpq3esJaCZO8dtyQNJ5CvfFxgnb9Sl2D94LmnkBlJmrrw3sa2Ft279xGTOozBoLIdd+hqfUaYRW9lYZanT2MxxeGNsgEEZgGEyDHnXvh7+MCrX9oODzZLiCSshuZIJ0P0qn4NfHUp6oWbY0oZl/NHeJYWH02OtM2tkVI4+5JAjYcqa3dq2hC4WT6ulnko8WTnZ3FtZyugBYXA+uxykQp8tPrW14a5bxipds3UDHxL48l620AMrD9uNBMSRGuwr55tYpkJjbpW/dkvs9w+K4fg3xav3gU3FAbKF724bg8Mble7Bn7orHRvvwdGbPiyYIJL8o7f0G/aXG8UweFut3Vm4WYfrgC2UEQT3Z0JJ66SdjWOYzit27d769eZ7kKM7GHAUAASIy7TA8zvNfTHaLguHuRmtrmeVnKIPhLGTHRTWRcV+yq4uIDK6mwW/zFjrIUwvoJ51EcqhKmcrx6laKA+LLsJckkgSSTvQgY6e75ty+FTPaTs1dwuLFsKupLWwukgGdjtBga1E4vhd4szuy94WlgWg6/SujzNmWlC9g90+e3ccMNnDFGEiDEHSmV+4JZTmZmM5y07nWR+1z131qydlL2GSzctX1cs7GWUBlACwBO+5NL2ez9ow1i4rkGdTDDyih2uGCZL8A7RWLtke04dEuWiLa3rSd27Jl0zKBB13Hx0qJ4pwNltXDYyYjDu5cZCRdQjcFN49J9KjsbbxAud2QZZtPj0p7wfg/ErDmcO7IMxGVrciehzVzPFkvVB/0fH/hrGePif8AmVSzicnuIcy7ydd+h2pS7xpnMuJMRryFat2Ufh2OtmzjbCrfBjODlYdDnEEHyOlI9ovsZfV8HdW4v3HhXHo48LfECqhkv9Spkzir2doyy/eZhER8Zrzw3Am47ANECT/IVYsP2Nxouxdwl4KN/CYMDYEda5j+F4lCcuDu24M6Wngx1MV6UfSxljc09/g5/LU9LRE8Xwz93BVoSZLCJ1qvirTxK/duIEdGQETqDqRVZu2ypIO4rCXkktU0bycFKoOzxTjCrO2pPKkKf8JuBLiOdldSfgQaeONyIk9hFJQsjKVJ0MiCIM7U8uXCEC5DprtTvtDjVvYq7dX3XaR8gPyr3hsZaJRWUgRBJbQHr6UvF9i1kxhuzV9ravpJUGJ8ppmnCxZBN8jNyRT9WPKrriOOWFw8WnV3ChRBmNIms34niTmMmSazyVqUYnpekxRjilnyq18I8Xr2ZmbRRGijoKZ4xVyFlnoQeVeTiD0p1xPFK1sQoUxGlXOMVwcUZXdogaKKKyEFFFFABRRRQAVZOwS2faHbEAtaSxdZgJ1gCBp51W6s/wBnzWvaWS+QEuWbiazqWGg0poGXzs1g0tsmKt27QUeILcJZgCDEcgRyq/4i93qyTIIB18xI0rPWxwW2qW8mcDUtbJ2yxA1BMk79POm9jtxctYprDlGthwrECDooUmdtI+lcWXDOQZFB/oLbjMEjW2LYcXmUSADkaBOin8jVeu8Iwpw7Yk2bygAnJcQC58CKnB2kwwAy3rckakuBp5CKQbtBaY63rJWI/tB/KtsE8+OGlxtE48cG7cqZnWHtYa9mORkAEyXLaU3Ps43sOehNwgfhVnv8Cw7O5TFWkRzJUOsjqAelKWOB4IBrbYklSREXbcD/ADQV/OuvW62X+hDW+7KVdazkA7nxQQxzHX0HWvrXh7oyJl2KqRB5QIj4VhPDuyfC2Re8xTi4B4sty3E+Wm1W/hfGkwtu3asXDiAkKhZgWEkBUJXcQemymscs9Mbo1xx1SpM0Li6j9UxE5bq/9YNr8bgpvjgCpH0plc4z3uFe4Ekp4iJG1tg5P0+dO7niYGNTIjaB6Vy5JKVNG0U4tpla7WcG9ow8opN5AWtEEZiwEhZOkMPCfUHlWU4TtJZcxct5Bvm97X5VujMQSI2OlYt9rHAxYxS3UQKl8EnLoO8DePTYSGUwOeaurDFS2Zzz2K/i8ThwzG0bvi30UD4TTM4oAyGf4hZ+dM2q/dmOAWbVtb9+33jFlENoq59fjArseKMUZ6mVAXrbkFrl+Rrup/OgW7UyL+IB9f8AetRIweIK2RhVBf3WhRAy5geo0FZx2j4X7PdyicpmJ3EGCPOlCMGDbF7HEcOhBU3gTAYqEEjmdatvB/tHTDeAXL11Pu3FWR6MD+NZmwrxc3NZZcMOCoSZ9H8M7TYXH2otNJ5qXNu4voRqPWq/2j7FcRWXwXEcQyRPdOwZh/pc+96HXzrEsPfa2wdGKsNiDB+daJ2c+1m/aQ28QpuCIDrAb4jY1yePJjf47o2uMuSNtcc7otaxZbvF0M2iGB89YNRPFTgr7hzddNI0s/U61G8f4l7TiLl4LlDHQEyQAIEnmeZ9aj669cpKmYeNJ2iRvcOwo92+SPO0f50WOHYef/Uj0Nth+dMCfD8T+FeKaengdX8ktxjEWQtlEVTlJLEbEHlO9N+KYyy7WciQqrDaRNR1w0mHpqKfyK2WFuLKCosIo8ENmXmRH4c6jMZaBBbflPp/vNMu9jUVI4HD3LpOUaNy5edYyjplaO3Dm1R8c3tuRarrSmLRQgI319KX/Rt3NGQ/CvPE8K9tBnWM0lfhofxFb7aWcfyQ1FFFc5oFFFFABRRRQAVL9mrwS6xJA/VtEmNdNAeRMEA+dRFS/Zc3Fvi5at96bas5QiQVAhpXmIO1F1wBcuH8RBcG42VJGsLG8ESpO4A+RqtYzDsL113HvXHM8jLE6HY708wnZ/E3762LdspmZRmObukzS0E7aCYEzpU5ie1l209/DMq3cOA1lbdwaDKcoeYnNpPxrXBHVLVRE/xVIqrzCzyUcq8zWp9nb+Lu8PwRt3UDd+Vc3MgzW1JGXUeIxG2tNsA1uxxTG4gKUsWgqsmWAzXCoGh5TmauzymNGazXJFafwZhg8ZxC3cg4ZQtzKQIy3nAzD90x+7SHDuFHBPikER3+E7toBlLl07T5Er8KXlCjOA9T/YhM+NtISQHJUkGDGVjoeW0T5mrJ25u2sFdvi2gOIxOpYqMtq3GWEERmMEk8vlVQ7NYrucTaucluLPoTB+hNRmevEzTH+M0z6Ns8Ot2ME6WkCrkJ5kmdySTJ+NSxtAEnmeZ3/wDHlUEuML4bETOlpzz5KTvU3jny615MWnBM6ppqbTItjNwjqaR7ddllxuCeyAO9UZ7R6OoMDyB1U+TUyw/EFa8wBkq0H8fzq5qZE+VbwdboyaPj5huCCDsQdCI0IPQ1qPYrj9u6gttcVbikGH6gZZE7io37X+y7YfFviLaHuLxzFgJVLh99SQPDmMMJ3LGpXgWGwYwlgXPZywTOc2Qmf2mPOddq75yUopmFUyaxFrD2JvM9oFTIOg+s1lXafi4xF3MpJVZAJ5yZJ8hWguMArZYwxBy6+EwDJ39F+tZ52vNr2u4LIUWwFAyxBhRJ086nEtwZEtSbb10mvJNLNyVE5XKDRWJYUUTRQB3kPU1wV07D41ymIRvb0mKUvUlUlHGq99lrgODQZRIa54uZE7elUNjV37MJGEVoIktr130FNEyPOAu/rjUf24ckW500bT4in/AEm4XPMGPnH5VB9sLpN5hyRQPzP40XsBWqKKKzLCiiigAooooAKecNjMZ+6Y+YpnTnAuA0noauH6lYnwan/wAWG3hMPcib4u228nFoMjyeRgj4mo7jacNv3LmITFXLZeWNk2SxDHcBtoJqnHFDbNoOWtc9oWuuOiPyZNNl0wmNwdzAYbD377Wns3muELaZyZJgAjQHXennajtyHWcG723d5uHKAcqKEQEkEGdW8qz84hf6FcN9f6FF475FpZfuL9p8PewrksfabuGt2rgymCyXJnNtsWNe8B2vtNg7Nm+T3tq9Zk5Sc1u3cDgz1AkRvpWfDEL/AEKO/H9Cl/Z9jpl4452gw+LXEpdYgpca5hbmUkkE62mG4B3E9fKqlaEhvSu4LCtc1EKv338K/Dm3wBrQ/sy7M4HEXblu873XVQ4QHIjLMNp7xgkc9ZpZGljtBFbmtXkT2FykkHDEBm0Yg2tCVjQnSdtaccfeF9dP5mvPFb6i33asAxKKqdZcQpHJYGvQTUF9o2NNvCXWWe8KFVkzq/hBHkJJ+Febaa2OndMxU9ormHxdzEqwIuXWYqGBDAscu2xCwJr6E7Icft4zC271ozIgjYggwQelfMtrgl07KKv/ANlmIu4O8yXwBYuAsWJ8NtlWc5HMFRl56hdKuU49k6JdGwdpOCpisLdw1yIuKQDE5W3Vx1IYA/CvlTGWjbuPbdYdGKsOhUwfqK23jP2x4dQVwlprvR3m2p89fER5QPWsvx91+IX3vOUW88FgAQpAEAqNTIAA16VvBzim1wQ0m6K73w6Gud95H5VYT2Yf74J6ZWrqdl7pP+1R7tfuNPby6IK0SQSFJAEnyFJG75H5VaV7M3lDBTGYQRprrNA7KXo5VEvUxfLGsE18FV7zyPyo73yPyq2p2OvHmK9f8GXPvrU+eHY/DPoqHeeR+VHeeR+VXEdjH/xVrj9inG95PrR7iHYeCfRUDd28Jr1YBdlRVJZjAHUmraOxrf4q/I17w/ZQ23W53hzqZUgaCmvUQ+WHgn0RmC7M3c57yyxyj3YmfIEaU67Wdkylm3ftJl0OdJiIEzVja/i//csPRV/MVG8S4VcvKFu4i64BnUjc+g1q/c4qoXt8hnBQxsa0MJ3WBtak5bMweRbWB86ar2St/fY/vGpC/wAPJtdyT4NpG9Zr1EBv08yL7Ij9VnaRvr+8SY6VWeN4rOzkjUsTPOKu/C+HmyuRWBWZ1kmojjXA7S2rrgeIKTMnrNPzwdJC8E1bZRaK6a5VkBRRRQAUUUUAFSnZ3A99eyZgvhYyddqi6tv2YoDjgD/hv+FRklpg5dIaaTt8Er/wkP8AGA/dNev+E0/x/kn51o/safdH4V5ODQiPzPKvK9++zTy4OigJ2Qtne8fgBSw7H2pjvW+QrQltpbsYq9kDPaw1x7YIkSqnWOZHnWUcUxmLdUv3LjXUy5MwgC2TqyFQAFk6zGunoO3BKeVanKkPyY/7sR1jODYOz791ieiwT/IVDm8in9VbA/zPDt8oyj5V5wWCu37ht27bM+5BBGUdWJ90etWzh/YAkTfvkH7toDT99gZ/hFdM/U4cC3e/3yc85XyVFsQzElmLHzNO+BcRu2byXMOX71eVvViDoy/EdfWr1hexWCQyUa4f87kj4qIB+VTeGwVq2Mtu2qL0VQo+grhy/wAUg+LYlOKIHh96893vrZZbgmL73CD5hg2YsOogjyq0Y2wmKRRisYHKmTkQIs6jb4mkltKNgPgBXoIOmlcS9Wl8HTL1UX8CeG4LghteOnWKdDA2f2b+3kKRCjp+FdCil7tdE+6X2Zz257MezMb1hhcssZYD3rZ56fc8+W1VexfKkMphhqCK20qIiNOc7VmfbDsucOTesibBOo52iT//AB06bV6Ppf4gpvRLn4MXOMnsWTspxuzimFu8xs3I30KsRuBp4THrz8qtP6Iw/wD7jX1H8qxrhOJe3dS7ajOpOjbQQQQfgTWo8B4wuJUwDmQLm8OUAsDoASdoPM8jzgR6qPjWpR2NvcSiiUHBsMdPaR8aDwmwNsSv8JoFEVwe6/wk+8fR4ucLtcsQD+41MrmGVYy3Mx1/Yb66VIhT0FAQ9Kn3D6D3suiE7pjtP8JH5UoMGfX4VK69K5r5UvcPob9dLoijgm8/6+NJPgX86mYPSuNPSj3Euhe+n0QpwLbAfM615OBuT/vUyQa8GetHuJE++n0iGbAvyH1rwuCcbgfOphwetJOT1p+4kD9dPoivY2OpA+dRnaXCMMLeMAQh86srMetQ3ak/8pf1/uzW2LNJzS+0L3eSWzMerldrle2MKKKKACiiigAq2/ZlcC40Ftu7fmBy61UqsPYcn2nRS3gfQROw6kVGRXBp9FRSbSZstzHpMgjpGcGvQ4yo0Akb6FZ+ZWq7ba5ysnTnmUDy0n+prt65ckRh2M76qI0397y28zXleGC4R2eDH0WbAcRR7qqyAh5Qnwkxd8DAGOhPPkKr/EOz1rDLiLh1trhbhIVm8bI2VX6fDkdDqCKSVnBDd24IM7DSPME8x0invEMWr2rqNZud3fY96LWYNbzQxdFbcMRLBZByrI5V1enainFmeXEo04jTsji1sWl8LnvkVy06zHuEjllIifPrU3+k01ORgPM/7RMVXkZbKIiJcI7vSIfQHLqwVTOkxlB120NdONXc23Hqmu3WufLjjKTbRccONq2if/SS/cPz/wBq6eJDTwc9fFGm33agV4ih0Gf+GOf4UqMSD+w3lAH5kTz9Kz8MOi/Bj6Jh+Krytnnu/wDJa6nE1/aT5PH/AG6cqiu8Yj3Sp88s9OR0rzlbkpgeY/8AtrR4odB4MfRLNxITHdn+Mf8A11obiQ5WwOsuD+A0+tRS3G18J03GYA/Wen0r012P7t9OeZafij0Hhx9Epb4qOafJt/Tw/Sj9IKQc1uVIiMwMzoQRlM1E3XuclPoWUfl1ApG734AZSo9IPxHKfhTWKInhx/tKj2j4X7NdFy0CLLnRSZKGJykxqOh+FeuA8Qe1fDJcCd5CMzKXWCwGYoDJy7/DzNXDBYa3eY2sYXFgqZyrEERlgwSDOuk7Uvwjs7wvD3++/SDuEJyplCkEj70TOu6gROkV6EJqUdMjmy4qeyLDh7GJb+4RgPeZbnhGkz4gGA23HMbUNavhM5w8KBJJMTHMAmT8Ki+I9srdpz7LaZy5/tm/u9fCFlNhLE+GSSSTJmoo8ZxGIKlsQSq5lJzQTpoCkAkamCT5naufJiw/CHjxXyibHFQR/ZD4E/y/OurxMRraf+L6xB0qF9m1EXnjzPr50HBnmzkeWulYeKHRv4Mf7Sa/SgB/sz/FA+cV5TiqkTl06i5H/b/UVGjAv+y5jzGw6kUp+jX+9mgdIHLnOlHhh0Lw4+h03F0+7Mf/AJD9Dkrh4op/u/8A9kz/ANGlM72EZQSBI84HSBBOkztSfduAJssNJ1gfCh4YdB4MXQ6fi68rZ8/HPy8FeTxe2T/Zt/H+fd0zZAYJQ+oEjXXkI2r1aw89APPSjw4/2h4MfQ8XiaEyLLEcv1qj/wCP8qTfiFsb2yP31P8A2imtzBgSM2kfs+WtJtZtdSPrVLDDoTwY+hw3FbWggzGviU/IcuVQ3aPiKNhb4gglDGxp7ct2/vMdOgjfn8qh+0aoMPdjMTkOvhj+tq0hggpJpESwwStIzM1yu1yvROYKKKKACiiigAq1fZv/AOtXWPA+vy86KKjJ+hl4/wBS/mauoOwzEegH0mhLW/Lpoo9TvrXKK82kejbFAZ+8PMf1pXu7ciYLk9DH9AVyimIbXGOujCehH0/rnS5vT0BjqOflz9KKKkZ7F0FYZjI58vkf50pbtIZJf/oE/jHxoopoTOrYtFRJXzkAEaajST5Vy3YtLpI200HLlJMn1ooosKORZ2JBj030/wA1KhcPsUzAjeQPgQQR9aKKLBxFSMJIlX/iX4Qctee6wh37318Bjy1XqPSuUUahafs93PYm0zXpPQW/rI061wW8CfeW8f4Pyoopa/orR9sbYr2MH9VbaOeYAmTSJv2fujbYp9PPSdK7RRrsejbkT9qsLrufQjfrA1rvt1qB680n8qKKLFpONjk67+RP1j89Io9qXfTy6n8KKKephpPD4vbUmTI5AR1r0cadR4POFAPkJ3oopqTJ0oaOGMEQeZjz102/CmLuJiGA2mIiOtcopoED3F5beUfypLOv06a/P+dFFWNjVrojbUf0YFMO0A/5e7/pO5/rrRRWkFujKb2ZnFcoorsOEKKKKA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6" r="9664"/>
          <a:stretch/>
        </p:blipFill>
        <p:spPr bwMode="auto">
          <a:xfrm>
            <a:off x="155575" y="4247448"/>
            <a:ext cx="3502025" cy="245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6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Newton’s 3 Laws Examples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baseball player hits a homerun.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Law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2971800" cy="446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43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Newton’s 3 Laws Examples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force that the baseball player applies on baseball causes the baseball to accelerate.</a:t>
            </a:r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Law</a:t>
            </a:r>
          </a:p>
        </p:txBody>
      </p:sp>
      <p:pic>
        <p:nvPicPr>
          <p:cNvPr id="10242" name="Picture 2" descr="http://www.americaspastimesports.com/wp-content/uploads/2014/01/452651755-300x2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200400" cy="253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36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Newton’s 3 Laws Examples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bookbag is sitting on your desk and not moving.</a:t>
            </a:r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Law</a:t>
            </a:r>
          </a:p>
        </p:txBody>
      </p:sp>
      <p:pic>
        <p:nvPicPr>
          <p:cNvPr id="11266" name="Picture 2" descr="http://images.landofnod.com/is/image/LandOfNod/Bag_Backpack_Mokuyobi_Threads_MI/$web_zoom$&amp;wid=550&amp;hei=550&amp;/160226133025/mokuyobi-threads-backpack-m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575" y="3165997"/>
            <a:ext cx="3654425" cy="36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9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Newton’s 3 Laws Examples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apply a force to your book bag and it causes the book bag to accelerate across the table.</a:t>
            </a:r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Law</a:t>
            </a:r>
          </a:p>
        </p:txBody>
      </p:sp>
    </p:spTree>
    <p:extLst>
      <p:ext uri="{BB962C8B-B14F-4D97-AF65-F5344CB8AC3E}">
        <p14:creationId xmlns:p14="http://schemas.microsoft.com/office/powerpoint/2010/main" val="145569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Newton’s 3 Laws Examples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book bag is applying a force on the table and the table is applying an equal and opposite force on the book bag.</a:t>
            </a:r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Law</a:t>
            </a:r>
          </a:p>
        </p:txBody>
      </p:sp>
    </p:spTree>
    <p:extLst>
      <p:ext uri="{BB962C8B-B14F-4D97-AF65-F5344CB8AC3E}">
        <p14:creationId xmlns:p14="http://schemas.microsoft.com/office/powerpoint/2010/main" val="358050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04800"/>
            <a:ext cx="77724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rgbClr val="92D050"/>
                </a:solidFill>
              </a:rPr>
              <a:t>Activator</a:t>
            </a:r>
          </a:p>
        </p:txBody>
      </p:sp>
      <p:sp>
        <p:nvSpPr>
          <p:cNvPr id="58371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1600200"/>
            <a:ext cx="7696200" cy="4343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000" dirty="0" smtClean="0"/>
              <a:t>Write down the definition of Newton’s Three Laws in your own words</a:t>
            </a:r>
            <a:r>
              <a:rPr lang="en-US" dirty="0" smtClean="0"/>
              <a:t>.</a:t>
            </a:r>
          </a:p>
        </p:txBody>
      </p:sp>
      <p:pic>
        <p:nvPicPr>
          <p:cNvPr id="4" name="Picture 2" descr="http://science.pppst.com/banner_newto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0"/>
            <a:ext cx="67532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0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92D050"/>
                </a:solidFill>
              </a:rPr>
              <a:t>Newton’s Laws of Motion</a:t>
            </a:r>
          </a:p>
        </p:txBody>
      </p:sp>
      <p:sp>
        <p:nvSpPr>
          <p:cNvPr id="4096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2133600"/>
            <a:ext cx="8382000" cy="3505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SPS 8b. Apply Newton’s three laws to everyday situations by explaining the following: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Inertia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Relationship between force, mass and acceleration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Equal and opposite forces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4666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more force you apply to a cart the faster it accelerates.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Law  F = ma</a:t>
            </a:r>
          </a:p>
        </p:txBody>
      </p:sp>
    </p:spTree>
    <p:extLst>
      <p:ext uri="{BB962C8B-B14F-4D97-AF65-F5344CB8AC3E}">
        <p14:creationId xmlns:p14="http://schemas.microsoft.com/office/powerpoint/2010/main" val="20500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higher the mass of an object the harder it is to accelerate.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Law F = ma</a:t>
            </a:r>
          </a:p>
        </p:txBody>
      </p:sp>
    </p:spTree>
    <p:extLst>
      <p:ext uri="{BB962C8B-B14F-4D97-AF65-F5344CB8AC3E}">
        <p14:creationId xmlns:p14="http://schemas.microsoft.com/office/powerpoint/2010/main" val="26021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threw a ball in space it continue forever.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Law – in motion stays in motion</a:t>
            </a:r>
          </a:p>
        </p:txBody>
      </p:sp>
    </p:spTree>
    <p:extLst>
      <p:ext uri="{BB962C8B-B14F-4D97-AF65-F5344CB8AC3E}">
        <p14:creationId xmlns:p14="http://schemas.microsoft.com/office/powerpoint/2010/main" val="6078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you make a right turn in your car and your body leans to the left.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Law – Action/Reaction</a:t>
            </a:r>
          </a:p>
        </p:txBody>
      </p:sp>
    </p:spTree>
    <p:extLst>
      <p:ext uri="{BB962C8B-B14F-4D97-AF65-F5344CB8AC3E}">
        <p14:creationId xmlns:p14="http://schemas.microsoft.com/office/powerpoint/2010/main" val="8154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Blowing up a balloon and turning it loose.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Law – Action/Reaction</a:t>
            </a:r>
          </a:p>
        </p:txBody>
      </p:sp>
    </p:spTree>
    <p:extLst>
      <p:ext uri="{BB962C8B-B14F-4D97-AF65-F5344CB8AC3E}">
        <p14:creationId xmlns:p14="http://schemas.microsoft.com/office/powerpoint/2010/main" val="30339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car stops suddenly and you strain against your seat belt.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Law – in motion stays in motion</a:t>
            </a:r>
          </a:p>
        </p:txBody>
      </p:sp>
    </p:spTree>
    <p:extLst>
      <p:ext uri="{BB962C8B-B14F-4D97-AF65-F5344CB8AC3E}">
        <p14:creationId xmlns:p14="http://schemas.microsoft.com/office/powerpoint/2010/main" val="233574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friend is on a skate board, you push him and he moves forward.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Law – Action/Reaction</a:t>
            </a:r>
          </a:p>
        </p:txBody>
      </p:sp>
    </p:spTree>
    <p:extLst>
      <p:ext uri="{BB962C8B-B14F-4D97-AF65-F5344CB8AC3E}">
        <p14:creationId xmlns:p14="http://schemas.microsoft.com/office/powerpoint/2010/main" val="27219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push your friend on the skate board harder and he accelerates more.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Law – F = ma</a:t>
            </a:r>
          </a:p>
        </p:txBody>
      </p:sp>
    </p:spTree>
    <p:extLst>
      <p:ext uri="{BB962C8B-B14F-4D97-AF65-F5344CB8AC3E}">
        <p14:creationId xmlns:p14="http://schemas.microsoft.com/office/powerpoint/2010/main" val="40909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friend on the skate board hits a curb and flies off of the skate board in the same direction as he was travelling.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Law – in motion stays in motion</a:t>
            </a:r>
          </a:p>
        </p:txBody>
      </p:sp>
    </p:spTree>
    <p:extLst>
      <p:ext uri="{BB962C8B-B14F-4D97-AF65-F5344CB8AC3E}">
        <p14:creationId xmlns:p14="http://schemas.microsoft.com/office/powerpoint/2010/main" val="16473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Matt Bryant of the Atlanta Falcons applied a force to a football causing it to accelerate for the winning field goal.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Law – F=ma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961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rgbClr val="92D050"/>
                </a:solidFill>
              </a:rPr>
              <a:t>First Law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(also called the Law of inertia)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Definition</a:t>
            </a:r>
          </a:p>
          <a:p>
            <a:r>
              <a:rPr lang="en-US" dirty="0" smtClean="0"/>
              <a:t>Objects in motion stay in motion and objects at rest stay at rest until acted upon by an unbalanced force.</a:t>
            </a:r>
          </a:p>
        </p:txBody>
      </p:sp>
      <p:pic>
        <p:nvPicPr>
          <p:cNvPr id="2050" name="Picture 2" descr="https://figures.boundless-cdn.com/16882/large/seatbe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0"/>
            <a:ext cx="5257800" cy="283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6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the kick by Matt Bryant, the football will fly through the air at a constant velocity, unless acted on by an outside force.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Law – in motion stays in motion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347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baseball player hits a homerun and the ball will continue through the air at a constant speed unless an outside force acts on it.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63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Law of Motion applies to the following?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force that the baseball player applies on baseball causes the baseball to accelerate.</a:t>
            </a:r>
          </a:p>
        </p:txBody>
      </p:sp>
    </p:spTree>
    <p:extLst>
      <p:ext uri="{BB962C8B-B14F-4D97-AF65-F5344CB8AC3E}">
        <p14:creationId xmlns:p14="http://schemas.microsoft.com/office/powerpoint/2010/main" val="10393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Jan. 16, 2013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971800"/>
            <a:ext cx="7010400" cy="2286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Think about Newton’s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Law.  On a sheet of paper, explain how force, mass, and acceleration are related.</a:t>
            </a:r>
          </a:p>
        </p:txBody>
      </p:sp>
    </p:spTree>
    <p:extLst>
      <p:ext uri="{BB962C8B-B14F-4D97-AF65-F5344CB8AC3E}">
        <p14:creationId xmlns:p14="http://schemas.microsoft.com/office/powerpoint/2010/main" val="16175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of Newton’s Laws of Motion explains the following?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apply your brakes to stop at a traffic light.</a:t>
            </a:r>
          </a:p>
        </p:txBody>
      </p:sp>
    </p:spTree>
    <p:extLst>
      <p:ext uri="{BB962C8B-B14F-4D97-AF65-F5344CB8AC3E}">
        <p14:creationId xmlns:p14="http://schemas.microsoft.com/office/powerpoint/2010/main" val="23388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of Newton’s Laws of Motion explains the following?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basket ball bounces off of the floor.</a:t>
            </a:r>
          </a:p>
        </p:txBody>
      </p:sp>
    </p:spTree>
    <p:extLst>
      <p:ext uri="{BB962C8B-B14F-4D97-AF65-F5344CB8AC3E}">
        <p14:creationId xmlns:p14="http://schemas.microsoft.com/office/powerpoint/2010/main" val="34300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of Newton’s Laws of Motion explains the following?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lawn sprinkler has water coming out of the nozzles in one direction and the nozzles rotate in the opposite direction.</a:t>
            </a:r>
          </a:p>
        </p:txBody>
      </p:sp>
    </p:spTree>
    <p:extLst>
      <p:ext uri="{BB962C8B-B14F-4D97-AF65-F5344CB8AC3E}">
        <p14:creationId xmlns:p14="http://schemas.microsoft.com/office/powerpoint/2010/main" val="13297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of Newton’s Laws of Motion explains the following?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riding a roller coaster.  You suddenly start up a hill and you are pressed down into your seat.</a:t>
            </a:r>
          </a:p>
        </p:txBody>
      </p:sp>
    </p:spTree>
    <p:extLst>
      <p:ext uri="{BB962C8B-B14F-4D97-AF65-F5344CB8AC3E}">
        <p14:creationId xmlns:p14="http://schemas.microsoft.com/office/powerpoint/2010/main" val="28435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of Newton’s Laws of Motion explains the following?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positioning of football players – massive players are on the line and lighter players are in the backfield.</a:t>
            </a:r>
          </a:p>
        </p:txBody>
      </p:sp>
    </p:spTree>
    <p:extLst>
      <p:ext uri="{BB962C8B-B14F-4D97-AF65-F5344CB8AC3E}">
        <p14:creationId xmlns:p14="http://schemas.microsoft.com/office/powerpoint/2010/main" val="40476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Which of Newton’s Laws of Motion explains the following?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sitting in your seat.  You press down on the floor and the floor pushes back with an equal force.</a:t>
            </a:r>
          </a:p>
        </p:txBody>
      </p:sp>
    </p:spTree>
    <p:extLst>
      <p:ext uri="{BB962C8B-B14F-4D97-AF65-F5344CB8AC3E}">
        <p14:creationId xmlns:p14="http://schemas.microsoft.com/office/powerpoint/2010/main" val="36086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2D050"/>
                </a:solidFill>
              </a:rPr>
              <a:t>First Law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Example</a:t>
            </a:r>
          </a:p>
          <a:p>
            <a:r>
              <a:rPr lang="en-US" dirty="0" smtClean="0"/>
              <a:t>A book sitting on a table will remain at rest until it is pushed or pulled (unbalanced force).</a:t>
            </a:r>
          </a:p>
          <a:p>
            <a:r>
              <a:rPr lang="en-US" dirty="0" smtClean="0"/>
              <a:t>A passenger not wearing a seat belt in a car that comes to a sudden stop will continue moving forward until acted upon by an unbalanced force (the wind shield).</a:t>
            </a:r>
          </a:p>
        </p:txBody>
      </p:sp>
    </p:spTree>
    <p:extLst>
      <p:ext uri="{BB962C8B-B14F-4D97-AF65-F5344CB8AC3E}">
        <p14:creationId xmlns:p14="http://schemas.microsoft.com/office/powerpoint/2010/main" val="33463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one piece of paper per group, write all of your team member names and what you will do to your balloon setup tomorrow to win.</a:t>
            </a:r>
          </a:p>
        </p:txBody>
      </p:sp>
    </p:spTree>
    <p:extLst>
      <p:ext uri="{BB962C8B-B14F-4D97-AF65-F5344CB8AC3E}">
        <p14:creationId xmlns:p14="http://schemas.microsoft.com/office/powerpoint/2010/main" val="39967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92D050"/>
                </a:solidFill>
              </a:rPr>
              <a:t>Activator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advice would you give someone to help them win balloon races?</a:t>
            </a:r>
          </a:p>
        </p:txBody>
      </p:sp>
    </p:spTree>
    <p:extLst>
      <p:ext uri="{BB962C8B-B14F-4D97-AF65-F5344CB8AC3E}">
        <p14:creationId xmlns:p14="http://schemas.microsoft.com/office/powerpoint/2010/main" val="36685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86000"/>
            <a:ext cx="7924800" cy="3352800"/>
          </a:xfrm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0000"/>
                </a:solidFill>
              </a:rPr>
              <a:t>Let the races begin!!</a:t>
            </a:r>
          </a:p>
        </p:txBody>
      </p:sp>
    </p:spTree>
    <p:extLst>
      <p:ext uri="{BB962C8B-B14F-4D97-AF65-F5344CB8AC3E}">
        <p14:creationId xmlns:p14="http://schemas.microsoft.com/office/powerpoint/2010/main" val="5036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How do we use the Laws of motion to win balloon races?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When does the First Law of Motion Apply to your Balloon? (there are 2)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How does the Second Law of Motion apply to your balloon setup? (there are 3)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How does the third Law of Motion apply to your balloon? (there is at least 1)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01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Draw a force diagram for the situations below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mtClean="0"/>
              <a:t>A car engine is applying a forward force 400 N and the friction acting against the car is 400 N.  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A car engine is applying a forward force 800 N and the friction acting against the car is 400 N.  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A car engine is applying a forward force 200 N and the friction acting against the car is 400 N.  </a:t>
            </a:r>
          </a:p>
          <a:p>
            <a:pPr marL="514350" indent="-514350"/>
            <a:endParaRPr lang="en-US" smtClean="0"/>
          </a:p>
          <a:p>
            <a:pPr marL="514350" indent="-5143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69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2D050"/>
                </a:solidFill>
              </a:rPr>
              <a:t>Second Law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Definition</a:t>
            </a:r>
          </a:p>
          <a:p>
            <a:r>
              <a:rPr lang="en-US" dirty="0" smtClean="0"/>
              <a:t>It takes a unbalanced force to change an object’s motion.</a:t>
            </a:r>
          </a:p>
          <a:p>
            <a:r>
              <a:rPr lang="en-US" dirty="0" smtClean="0"/>
              <a:t>Increased force causes an increased acceleration.</a:t>
            </a:r>
          </a:p>
          <a:p>
            <a:r>
              <a:rPr lang="en-US" dirty="0" smtClean="0"/>
              <a:t> Increased mass causes a decrease in acceleration.</a:t>
            </a:r>
          </a:p>
          <a:p>
            <a:r>
              <a:rPr lang="en-US" dirty="0" smtClean="0"/>
              <a:t> F = m × a</a:t>
            </a:r>
          </a:p>
        </p:txBody>
      </p:sp>
      <p:pic>
        <p:nvPicPr>
          <p:cNvPr id="3074" name="Picture 2" descr="https://s-media-cache-ak0.pinimg.com/736x/9c/15/0e/9c150e22cd46222a14225279dc0efe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82185"/>
            <a:ext cx="3962400" cy="197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8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2D050"/>
                </a:solidFill>
              </a:rPr>
              <a:t>Second Law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Examples</a:t>
            </a:r>
          </a:p>
          <a:p>
            <a:r>
              <a:rPr lang="en-US" dirty="0" smtClean="0"/>
              <a:t>You push a book sitting on a table causing it to move.</a:t>
            </a:r>
          </a:p>
          <a:p>
            <a:r>
              <a:rPr lang="en-US" dirty="0" smtClean="0"/>
              <a:t>A baseball pitcher throws a 98 mi/</a:t>
            </a:r>
            <a:r>
              <a:rPr lang="en-US" dirty="0" err="1" smtClean="0"/>
              <a:t>hr</a:t>
            </a:r>
            <a:r>
              <a:rPr lang="en-US" dirty="0" smtClean="0"/>
              <a:t> fast ball with a great force.</a:t>
            </a:r>
          </a:p>
          <a:p>
            <a:r>
              <a:rPr lang="en-US" dirty="0" smtClean="0"/>
              <a:t>The pitcher applies the same force on a bowling ball but it only moves 10 mi/hr.</a:t>
            </a:r>
          </a:p>
        </p:txBody>
      </p:sp>
    </p:spTree>
    <p:extLst>
      <p:ext uri="{BB962C8B-B14F-4D97-AF65-F5344CB8AC3E}">
        <p14:creationId xmlns:p14="http://schemas.microsoft.com/office/powerpoint/2010/main" val="26093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2D050"/>
                </a:solidFill>
              </a:rPr>
              <a:t>Third Law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Definition</a:t>
            </a:r>
          </a:p>
          <a:p>
            <a:r>
              <a:rPr lang="en-US" dirty="0" smtClean="0"/>
              <a:t>For every action there is an equal and opposite reaction.</a:t>
            </a:r>
          </a:p>
        </p:txBody>
      </p:sp>
      <p:pic>
        <p:nvPicPr>
          <p:cNvPr id="4098" name="Picture 2" descr="http://quest.nasa.gov/space/teachers/rockets/images/skateboar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420" y="3653524"/>
            <a:ext cx="5707780" cy="289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1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2D050"/>
                </a:solidFill>
              </a:rPr>
              <a:t>Third Law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Examples</a:t>
            </a:r>
          </a:p>
          <a:p>
            <a:r>
              <a:rPr lang="en-US" dirty="0" smtClean="0"/>
              <a:t>You are sitting on a chair.  Your weight is pressing down on the chair and the chair is pushing back with an equal and opposite force.</a:t>
            </a:r>
          </a:p>
          <a:p>
            <a:r>
              <a:rPr lang="en-US" dirty="0" smtClean="0"/>
              <a:t>You step out of a boat onto a dock.  You move forward but the boat moves in the opposite direction away from the dock.</a:t>
            </a:r>
          </a:p>
          <a:p>
            <a:pPr marL="0" indent="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05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Activator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Pick up a white board and briefly describe Newton’s 3 Laws in </a:t>
            </a:r>
            <a:r>
              <a:rPr lang="en-US" u="sng" smtClean="0"/>
              <a:t>your own</a:t>
            </a:r>
            <a:r>
              <a:rPr lang="en-US" smtClean="0"/>
              <a:t> words</a:t>
            </a:r>
          </a:p>
        </p:txBody>
      </p:sp>
    </p:spTree>
    <p:extLst>
      <p:ext uri="{BB962C8B-B14F-4D97-AF65-F5344CB8AC3E}">
        <p14:creationId xmlns:p14="http://schemas.microsoft.com/office/powerpoint/2010/main" val="9305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1313</Words>
  <Application>Microsoft Office PowerPoint</Application>
  <PresentationFormat>On-screen Show (4:3)</PresentationFormat>
  <Paragraphs>149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Office Theme</vt:lpstr>
      <vt:lpstr>Activator</vt:lpstr>
      <vt:lpstr>Newton’s Laws of Motion</vt:lpstr>
      <vt:lpstr>First Law  (also called the Law of inertia)</vt:lpstr>
      <vt:lpstr>First Law</vt:lpstr>
      <vt:lpstr>Second Law</vt:lpstr>
      <vt:lpstr>Second Law</vt:lpstr>
      <vt:lpstr>Third Law</vt:lpstr>
      <vt:lpstr>Third Law</vt:lpstr>
      <vt:lpstr>Activator</vt:lpstr>
      <vt:lpstr>Newton’s 3 Laws Examples</vt:lpstr>
      <vt:lpstr>Newton’s 3 Laws Examples</vt:lpstr>
      <vt:lpstr>Newton’s 3 Laws Examples</vt:lpstr>
      <vt:lpstr>Newton’s 3 Laws Examples</vt:lpstr>
      <vt:lpstr>Newton’s 3 Laws Examples</vt:lpstr>
      <vt:lpstr>Newton’s 3 Laws Examples</vt:lpstr>
      <vt:lpstr>Newton’s 3 Laws Examples</vt:lpstr>
      <vt:lpstr>Newton’s 3 Laws Examples</vt:lpstr>
      <vt:lpstr>Newton’s 3 Laws Examples</vt:lpstr>
      <vt:lpstr>Activator</vt:lpstr>
      <vt:lpstr>Which Law of Motion applies to the following?</vt:lpstr>
      <vt:lpstr>Which Law of Motion applies to the following?</vt:lpstr>
      <vt:lpstr>Which Law of Motion applies to the following?</vt:lpstr>
      <vt:lpstr>Which Law of Motion applies to the following?</vt:lpstr>
      <vt:lpstr>Which Law of Motion applies to the following?</vt:lpstr>
      <vt:lpstr>Which Law of Motion applies to the following?</vt:lpstr>
      <vt:lpstr>Which Law of Motion applies to the following?</vt:lpstr>
      <vt:lpstr>Which Law of Motion applies to the following?</vt:lpstr>
      <vt:lpstr>Which Law of Motion applies to the following?</vt:lpstr>
      <vt:lpstr>Which Law of Motion applies to the following? </vt:lpstr>
      <vt:lpstr>Which Law of Motion applies to the following?</vt:lpstr>
      <vt:lpstr>Which Law of Motion applies to the following?</vt:lpstr>
      <vt:lpstr>Which Law of Motion applies to the following?</vt:lpstr>
      <vt:lpstr>Jan. 16, 2013</vt:lpstr>
      <vt:lpstr>Which of Newton’s Laws of Motion explains the following?</vt:lpstr>
      <vt:lpstr>Which of Newton’s Laws of Motion explains the following?</vt:lpstr>
      <vt:lpstr>Which of Newton’s Laws of Motion explains the following?</vt:lpstr>
      <vt:lpstr>Which of Newton’s Laws of Motion explains the following?</vt:lpstr>
      <vt:lpstr>Which of Newton’s Laws of Motion explains the following?</vt:lpstr>
      <vt:lpstr>Which of Newton’s Laws of Motion explains the following?</vt:lpstr>
      <vt:lpstr>Summary</vt:lpstr>
      <vt:lpstr>Activator</vt:lpstr>
      <vt:lpstr>PowerPoint Presentation</vt:lpstr>
      <vt:lpstr>How do we use the Laws of motion to win balloon races?</vt:lpstr>
      <vt:lpstr>Draw a force diagram for the situations below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Lassetter</dc:creator>
  <cp:lastModifiedBy>McCutchen, Jennifer N. </cp:lastModifiedBy>
  <cp:revision>9</cp:revision>
  <dcterms:created xsi:type="dcterms:W3CDTF">2015-01-20T14:59:06Z</dcterms:created>
  <dcterms:modified xsi:type="dcterms:W3CDTF">2017-02-16T20:41:47Z</dcterms:modified>
</cp:coreProperties>
</file>